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E835AF3-2379-4207-BAD0-A8C660BF9982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225083"/>
            <a:ext cx="66890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latin typeface="Lucida Console" pitchFamily="49" charset="0"/>
                <a:cs typeface="Times New Roman" panose="02020603050405020304" pitchFamily="18" charset="0"/>
              </a:rPr>
              <a:t>Республика Хакасия, город Черногорск</a:t>
            </a:r>
            <a:endParaRPr lang="ru-RU" sz="1600" b="1" dirty="0">
              <a:latin typeface="Lucida Console" pitchFamily="49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70077"/>
            <a:ext cx="6457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600" cap="all" dirty="0" smtClean="0">
                <a:latin typeface="Lucida Console" pitchFamily="49" charset="0"/>
                <a:cs typeface="Times New Roman" panose="02020603050405020304" pitchFamily="18" charset="0"/>
              </a:rPr>
              <a:t>МБОУ «Средняя общеобразовательная школа № 19 </a:t>
            </a:r>
          </a:p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600" cap="all" dirty="0" smtClean="0">
                <a:latin typeface="Lucida Console" pitchFamily="49" charset="0"/>
                <a:cs typeface="Times New Roman" panose="02020603050405020304" pitchFamily="18" charset="0"/>
              </a:rPr>
              <a:t>с углубленным изучением отдельных предметов»</a:t>
            </a:r>
            <a:endParaRPr lang="ru-RU" sz="1600" cap="all" dirty="0">
              <a:latin typeface="Lucida Console" pitchFamily="49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94862" y="1123183"/>
            <a:ext cx="5080000" cy="64522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  <a:t>ШСК «Надежда</a:t>
            </a:r>
            <a:r>
              <a:rPr lang="ru-RU" sz="3600" b="1" dirty="0">
                <a:solidFill>
                  <a:schemeClr val="tx1"/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09490" y="3415712"/>
            <a:ext cx="8440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Руководитель клуба по направлению: педагогический коллектив школы.  </a:t>
            </a:r>
            <a:endParaRPr lang="ru-RU" b="1" u="sng" dirty="0"/>
          </a:p>
        </p:txBody>
      </p:sp>
      <p:pic>
        <p:nvPicPr>
          <p:cNvPr id="1026" name="Picture 2" descr="E:\КАРТИНКИ\ФОТО ко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4821" y="308429"/>
            <a:ext cx="2815352" cy="2042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одзаголовок 14"/>
          <p:cNvSpPr txBox="1">
            <a:spLocks/>
          </p:cNvSpPr>
          <p:nvPr/>
        </p:nvSpPr>
        <p:spPr>
          <a:xfrm>
            <a:off x="182881" y="2559548"/>
            <a:ext cx="8750105" cy="903452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ru-RU" b="1" i="1" dirty="0" smtClean="0"/>
              <a:t>Привлекательностью клуба является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ru-RU" b="1" i="1" dirty="0" smtClean="0"/>
              <a:t>создание условий для  всех  детей, которые в равных условиях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ru-RU" b="1" i="1" dirty="0" smtClean="0"/>
              <a:t>могут заниматься физической культурой и спортом. </a:t>
            </a:r>
          </a:p>
        </p:txBody>
      </p:sp>
      <p:sp>
        <p:nvSpPr>
          <p:cNvPr id="21" name="Заголовок 4"/>
          <p:cNvSpPr txBox="1">
            <a:spLocks/>
          </p:cNvSpPr>
          <p:nvPr/>
        </p:nvSpPr>
        <p:spPr>
          <a:xfrm>
            <a:off x="253218" y="1496312"/>
            <a:ext cx="5764959" cy="110577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Номинация 3 «Спорт без границ» - школьный спортивный клуб по организации с различными социальными категориями детей </a:t>
            </a:r>
            <a:endParaRPr lang="ru-RU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ucida Console" pitchFamily="49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14"/>
          <p:cNvSpPr txBox="1">
            <a:spLocks/>
          </p:cNvSpPr>
          <p:nvPr/>
        </p:nvSpPr>
        <p:spPr>
          <a:xfrm>
            <a:off x="302121" y="3724596"/>
            <a:ext cx="8841879" cy="8755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МБОУ СОШ 19  школьный спортивный клуб «Надежда» действует с 2016 года.</a:t>
            </a: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клубе ведется активная работа по популяризации  занятий спортом и вовлечении</a:t>
            </a: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учащихся и родителей в занятие физической культурой и пропагандой ЗОЖ.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295422" y="4486647"/>
            <a:ext cx="9439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lvl="0" indent="-292100" algn="ctr" defTabSz="914400">
              <a:buClr>
                <a:schemeClr val="accent1"/>
              </a:buClr>
              <a:buSzPct val="70000"/>
              <a:defRPr/>
            </a:pPr>
            <a:r>
              <a:rPr lang="ru-RU" b="1" dirty="0" smtClean="0"/>
              <a:t>Данные социального паспорта школы 2023-2024 года: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760996" y="4818184"/>
          <a:ext cx="7329714" cy="1612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297"/>
                <a:gridCol w="1193018"/>
                <a:gridCol w="1999399"/>
              </a:tblGrid>
              <a:tr h="252724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Категория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Кол-во семей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Кол- во детей</a:t>
                      </a:r>
                      <a:endParaRPr lang="ru-RU" sz="1100" dirty="0"/>
                    </a:p>
                  </a:txBody>
                  <a:tcPr/>
                </a:tc>
              </a:tr>
              <a:tr h="1862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Неполные семьи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230</a:t>
                      </a:r>
                      <a:endParaRPr lang="ru-RU" sz="1100" dirty="0"/>
                    </a:p>
                  </a:txBody>
                  <a:tcPr/>
                </a:tc>
              </a:tr>
              <a:tr h="1862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Многодетные семьи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172</a:t>
                      </a:r>
                      <a:endParaRPr lang="ru-RU" sz="1100" dirty="0"/>
                    </a:p>
                  </a:txBody>
                  <a:tcPr/>
                </a:tc>
              </a:tr>
              <a:tr h="1862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Малообеспеченные семьи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45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61</a:t>
                      </a:r>
                      <a:endParaRPr lang="ru-RU" sz="1100" dirty="0"/>
                    </a:p>
                  </a:txBody>
                  <a:tcPr/>
                </a:tc>
              </a:tr>
              <a:tr h="31664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Семьи с неработающим родителям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18</a:t>
                      </a:r>
                      <a:endParaRPr lang="ru-RU" sz="1100" dirty="0"/>
                    </a:p>
                  </a:txBody>
                  <a:tcPr/>
                </a:tc>
              </a:tr>
              <a:tr h="25272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Опекаемые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24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Подзаголовок 14"/>
          <p:cNvSpPr txBox="1">
            <a:spLocks/>
          </p:cNvSpPr>
          <p:nvPr/>
        </p:nvSpPr>
        <p:spPr>
          <a:xfrm>
            <a:off x="0" y="6542824"/>
            <a:ext cx="8841879" cy="31517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учете ОДН- 2 подростка,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6 чел.- «группа риска»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286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16" y="4375053"/>
            <a:ext cx="2976909" cy="2232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1354" y="1422399"/>
            <a:ext cx="8567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предоставляет возможность для занятий спортом  в любое время года и доступно для всех категорий детей </a:t>
            </a:r>
          </a:p>
        </p:txBody>
      </p:sp>
      <p:sp>
        <p:nvSpPr>
          <p:cNvPr id="2050" name="AutoShape 2" descr="blob:https://web-telegram.ru/308361ae-0cde-4cb8-87cc-ccb6f041e5d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-telegram.ru/308361ae-0cde-4cb8-87cc-ccb6f041e5d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1322" y="225363"/>
            <a:ext cx="2359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Материально- техническая база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74037" y="181820"/>
            <a:ext cx="12351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План работы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64189" y="196333"/>
            <a:ext cx="2222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Педагогический состав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08057" y="202979"/>
            <a:ext cx="25472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Взаимодействие    с сетевыми партнерами 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1756229" y="914400"/>
            <a:ext cx="261257" cy="508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3432629" y="878115"/>
            <a:ext cx="261257" cy="508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130800" y="878115"/>
            <a:ext cx="261257" cy="508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307943" y="1219198"/>
            <a:ext cx="878115" cy="17417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E:\ФОТО и видео\уч.год 2018-2019\Спортивная площадка 2019\P_20190704_194250_vHDR_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117" y="2759500"/>
            <a:ext cx="4630229" cy="260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604" y="2233140"/>
            <a:ext cx="2982350" cy="2036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0" y="2103122"/>
            <a:ext cx="5921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СПОРТИВНАЯ ПЛОЩАДКА, </a:t>
            </a:r>
          </a:p>
          <a:p>
            <a:pPr algn="ctr"/>
            <a:r>
              <a:rPr lang="ru-RU" sz="2000" b="1" dirty="0" smtClean="0"/>
              <a:t>   ХОККЕЙНАЯ КОРОБКА, ФУТБОЛЬНОЕ ПОЛЕ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5491315"/>
            <a:ext cx="59218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«Организация занятости детей является лучшей профилактикой </a:t>
            </a:r>
          </a:p>
          <a:p>
            <a:pPr algn="ctr"/>
            <a:r>
              <a:rPr lang="ru-RU" sz="2000" b="1" i="1" dirty="0" smtClean="0"/>
              <a:t>правонарушений…»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Desktop\photo_5438248768442064990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432" y="1323981"/>
            <a:ext cx="4475238" cy="2013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C:\Users\user\Desktop\photo_5422730892687825370_y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1886" y="2748435"/>
            <a:ext cx="3883029" cy="3883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9806" y="0"/>
            <a:ext cx="88141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 летнее время года работает спортивная площадка со свободным доступом всех желающих для занятия спортом.  Ребята играют в футбол, волейбол (имеется уличная волейбольная сетка), лапту, снайпера и другие подвижные игры.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353963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/>
              <a:t>! Особенностью организации работы является привлечение детей из категорий СОП через волонтерский школьный отряд</a:t>
            </a:r>
          </a:p>
          <a:p>
            <a:pPr algn="ctr"/>
            <a:r>
              <a:rPr lang="ru-RU" sz="1600" b="1" u="sng" dirty="0" smtClean="0"/>
              <a:t> в качестве членов жюри и ответственных за выдачу спортинвентаря.</a:t>
            </a:r>
          </a:p>
        </p:txBody>
      </p:sp>
      <p:pic>
        <p:nvPicPr>
          <p:cNvPr id="2050" name="Picture 2" descr="E:\ПРИКАЗЫ И ПОЛОЖЕНИЯ\ШСК Надежда\Школьный спортивный клуб\IMG_20180209_1307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381" y="4313506"/>
            <a:ext cx="4020431" cy="2261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29806" y="3472374"/>
            <a:ext cx="44813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 зимнее время  организовано катание на коньках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806" y="182880"/>
            <a:ext cx="88141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 рамках сетевого взаимодействия с тренажерным залом «Лидер» (ИП Кривошеев К.Л.) организовано БЕСПЛАТНОЕ  посещение учащимися школы любого возраста в находящийся в школе тренажерный зал.</a:t>
            </a:r>
          </a:p>
        </p:txBody>
      </p:sp>
      <p:pic>
        <p:nvPicPr>
          <p:cNvPr id="3074" name="Picture 2" descr="E:\ПРИКАЗЫ И ПОЛОЖЕНИЯ\ШСК Надежда\Фото\IMG_20230628_141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526000" y="-13106400"/>
            <a:ext cx="0" cy="0"/>
          </a:xfrm>
          <a:prstGeom prst="rect">
            <a:avLst/>
          </a:prstGeom>
          <a:noFill/>
        </p:spPr>
      </p:pic>
      <p:pic>
        <p:nvPicPr>
          <p:cNvPr id="3075" name="Picture 3" descr="E:\ПРИКАЗЫ И ПОЛОЖЕНИЯ\ШСК Надежда\Фото\IMG_20230628_1413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526000" y="-13106400"/>
            <a:ext cx="0" cy="0"/>
          </a:xfrm>
          <a:prstGeom prst="rect">
            <a:avLst/>
          </a:prstGeom>
          <a:noFill/>
        </p:spPr>
      </p:pic>
      <p:pic>
        <p:nvPicPr>
          <p:cNvPr id="3076" name="Picture 4" descr="E:\ПРИКАЗЫ И ПОЛОЖЕНИЯ\ШСК Надежда\Фото\IMG_20230628_1413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99793" y="2405313"/>
            <a:ext cx="4805823" cy="3193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E:\ПРИКАЗЫ И ПОЛОЖЕНИЯ\ШСК Надежда\Фото\IMG_20230628_141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526000" y="-13106400"/>
            <a:ext cx="0" cy="0"/>
          </a:xfrm>
          <a:prstGeom prst="rect">
            <a:avLst/>
          </a:prstGeom>
          <a:noFill/>
        </p:spPr>
      </p:pic>
      <p:pic>
        <p:nvPicPr>
          <p:cNvPr id="3078" name="Picture 6" descr="E:\ПРИКАЗЫ И ПОЛОЖЕНИЯ\ШСК Надежда\Фото\IMG_20230628_1414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19758" y="2756613"/>
            <a:ext cx="4811060" cy="36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08336" y="1520922"/>
            <a:ext cx="5089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! В зале под руководством педагогов, прошедших специальное обучение, на отдельных видах тренажеров занимаются,</a:t>
            </a:r>
          </a:p>
          <a:p>
            <a:pPr algn="ctr"/>
            <a:r>
              <a:rPr lang="ru-RU" b="1" dirty="0" smtClean="0"/>
              <a:t> в том числе дети с ОВЗ.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160" y="0"/>
            <a:ext cx="8581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ходе организации общей спортивно- массовой работы используются: большой и малый спортивный зал с имеющимся спорт- инвентарем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35381" y="3317630"/>
            <a:ext cx="64086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Работа клуба продолжается и в рамках летнего пришкольного лагеря «Колокольчик». В ходе работы лагеря организуются спортивные соревнования и </a:t>
            </a:r>
            <a:r>
              <a:rPr lang="ru-RU" sz="1400" b="1" dirty="0" err="1" smtClean="0"/>
              <a:t>квест</a:t>
            </a:r>
            <a:r>
              <a:rPr lang="ru-RU" sz="1400" b="1" dirty="0" smtClean="0"/>
              <a:t>- игры, работают спортивные кружки. </a:t>
            </a:r>
          </a:p>
          <a:p>
            <a:pPr algn="ctr"/>
            <a:r>
              <a:rPr lang="ru-RU" sz="1400" b="1" dirty="0" smtClean="0"/>
              <a:t>! В ЛДП «Колокольчик» бесплатно посещали 40 детей из различных социальных категорий.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65" y="844054"/>
            <a:ext cx="2385580" cy="1789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C:\Users\user\Desktop\ЗВЕЗДЫ ШКОЛЬНОГО СПОРТА\Презентация\IMG_20230628_141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34558" y="973642"/>
            <a:ext cx="2454781" cy="2209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C:\Users\user\Desktop\ЗВЕЗДЫ ШКОЛЬНОГО СПОРТА\Презентация\IMG_20230628_142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4979" y="815926"/>
            <a:ext cx="3342603" cy="250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7"/>
          <a:stretch/>
        </p:blipFill>
        <p:spPr>
          <a:xfrm>
            <a:off x="196948" y="2724930"/>
            <a:ext cx="2461846" cy="1825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505118" y="4549676"/>
            <a:ext cx="2463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За 2023-2024 </a:t>
            </a:r>
            <a:r>
              <a:rPr lang="ru-RU" b="1" dirty="0" err="1" smtClean="0"/>
              <a:t>уч.год</a:t>
            </a:r>
            <a:r>
              <a:rPr lang="ru-RU" b="1" dirty="0" smtClean="0"/>
              <a:t> охват общешкольными спортивными мероприятиями</a:t>
            </a:r>
          </a:p>
          <a:p>
            <a:pPr algn="ctr"/>
            <a:r>
              <a:rPr lang="ru-RU" b="1" dirty="0" smtClean="0"/>
              <a:t>составило  </a:t>
            </a:r>
          </a:p>
          <a:p>
            <a:pPr algn="ctr"/>
            <a:r>
              <a:rPr lang="ru-RU" b="1" dirty="0" smtClean="0"/>
              <a:t>100% детей из категорий.</a:t>
            </a:r>
          </a:p>
        </p:txBody>
      </p:sp>
      <p:pic>
        <p:nvPicPr>
          <p:cNvPr id="10" name="Picture 2" descr="C:\Users\user\Desktop\photo_5193020880463191183_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9101" y="4360985"/>
            <a:ext cx="1990579" cy="2279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C:\Users\user\Desktop\photo_5193020880463191182_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43200" y="4375051"/>
            <a:ext cx="1785601" cy="2268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user\Desktop\photo_5193020880463191185_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4462" y="4817160"/>
            <a:ext cx="240501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5292" y="0"/>
            <a:ext cx="84484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Индивидуальной особенностью клуба является  </a:t>
            </a:r>
            <a:r>
              <a:rPr lang="ru-RU" sz="1600" b="1" u="sng" dirty="0" smtClean="0"/>
              <a:t>расширение форматов работы </a:t>
            </a:r>
            <a:r>
              <a:rPr lang="ru-RU" sz="1600" b="1" dirty="0" smtClean="0"/>
              <a:t>для привлечения внимания  участников клуба.  Одним из примеров, является </a:t>
            </a:r>
          </a:p>
          <a:p>
            <a:pPr algn="ctr"/>
            <a:r>
              <a:rPr lang="ru-RU" sz="1600" b="1" dirty="0" smtClean="0"/>
              <a:t>ВЫЕЗДНАЯ </a:t>
            </a:r>
            <a:r>
              <a:rPr lang="ru-RU" sz="1600" b="1" dirty="0" err="1" smtClean="0"/>
              <a:t>квест</a:t>
            </a:r>
            <a:r>
              <a:rPr lang="ru-RU" sz="1600" b="1" dirty="0" smtClean="0"/>
              <a:t>- игра «Последний герой»  была организована  в этом учебном году педагогическим коллективом и партнерами школы (МБДОУ «СЮТУР» – помощь в проведении игры, ИП предоставил автобусы для вывоза детей).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0229" y="5867790"/>
            <a:ext cx="5419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Игра заключалась в подъеме на гору </a:t>
            </a:r>
            <a:r>
              <a:rPr lang="ru-RU" b="1" dirty="0" err="1" smtClean="0"/>
              <a:t>Кюнь</a:t>
            </a:r>
            <a:r>
              <a:rPr lang="ru-RU" b="1" dirty="0" smtClean="0"/>
              <a:t>- </a:t>
            </a:r>
            <a:r>
              <a:rPr lang="ru-RU" b="1" dirty="0" err="1" smtClean="0"/>
              <a:t>Таг</a:t>
            </a:r>
            <a:r>
              <a:rPr lang="ru-RU" b="1" dirty="0" smtClean="0"/>
              <a:t>  с прохождением туристических этапов и марш-броска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84396" y="3675410"/>
            <a:ext cx="29052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! В игре приняли участие более </a:t>
            </a:r>
          </a:p>
          <a:p>
            <a:pPr algn="ctr"/>
            <a:r>
              <a:rPr lang="ru-RU" b="1" dirty="0" smtClean="0"/>
              <a:t>120 учащихся , </a:t>
            </a:r>
          </a:p>
          <a:p>
            <a:pPr algn="ctr"/>
            <a:r>
              <a:rPr lang="ru-RU" b="1" dirty="0" smtClean="0"/>
              <a:t>в том числе </a:t>
            </a:r>
          </a:p>
          <a:p>
            <a:pPr algn="ctr"/>
            <a:r>
              <a:rPr lang="ru-RU" b="1" dirty="0" smtClean="0"/>
              <a:t>34 ребенка  из  категорий, </a:t>
            </a:r>
          </a:p>
          <a:p>
            <a:pPr algn="ctr"/>
            <a:r>
              <a:rPr lang="ru-RU" b="1" dirty="0" smtClean="0"/>
              <a:t>2 ребенка- инвалида. </a:t>
            </a:r>
            <a:endParaRPr lang="ru-RU" dirty="0"/>
          </a:p>
        </p:txBody>
      </p:sp>
      <p:pic>
        <p:nvPicPr>
          <p:cNvPr id="4100" name="Picture 4" descr="E:\ФОТО и видео\2023-2024\День туриста\20230929_105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80817" y="3519176"/>
            <a:ext cx="3421071" cy="2565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E:\ФОТО и видео\2023-2024\День туриста\20230929_105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981" y="1393371"/>
            <a:ext cx="2748037" cy="2061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E:\ФОТО и видео\2023-2024\День туриста\20230929_105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9599" y="1320800"/>
            <a:ext cx="2732554" cy="2049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E:\ФОТО и видео\2023-2024\День туриста\IMG_20230929_121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399" y="3831773"/>
            <a:ext cx="3439887" cy="198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5" name="Picture 9" descr="E:\ФОТО и видео\2023-2024\День туриста\МБОУ СОШ 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1950" y="1299936"/>
            <a:ext cx="2643213" cy="1631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864" y="217714"/>
            <a:ext cx="84484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В ШСК «Надежда» педагоги позволяют  раскрываться разным детям, учитывают индивидуальные потребности и возможности детей. Поэтому в клубе работают уникальные спортивные кружки и секции, которые позволяют  всем детям, без исключения, реализовать себя.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75501" y="3170477"/>
            <a:ext cx="3528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ШАХМАТЫ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8628" y="3744684"/>
            <a:ext cx="37882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Наличие кабинета для игры, материально- техническое оснащение и квалифицированный педагог позволяет  участникам клуба осваивать навыки игры и становиться победителями и призерами на муниципальном и региональном уровнях. </a:t>
            </a:r>
          </a:p>
        </p:txBody>
      </p:sp>
      <p:pic>
        <p:nvPicPr>
          <p:cNvPr id="6146" name="Picture 2" descr="C:\Users\user\Desktop\фото ШСК-2024\Шахматы\IMG-20240210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6" y="1093685"/>
            <a:ext cx="2340952" cy="3121270"/>
          </a:xfrm>
          <a:prstGeom prst="rect">
            <a:avLst/>
          </a:prstGeom>
          <a:noFill/>
        </p:spPr>
      </p:pic>
      <p:pic>
        <p:nvPicPr>
          <p:cNvPr id="6147" name="Picture 3" descr="C:\Users\user\Desktop\фото ШСК-2024\Шахматы\IMG-20240127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9649" y="1304902"/>
            <a:ext cx="3193142" cy="2185307"/>
          </a:xfrm>
          <a:prstGeom prst="rect">
            <a:avLst/>
          </a:prstGeom>
          <a:noFill/>
        </p:spPr>
      </p:pic>
      <p:pic>
        <p:nvPicPr>
          <p:cNvPr id="6148" name="Picture 4" descr="C:\Users\user\Desktop\фото ШСК-2024\Шахматы\IMG-20240128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2443" y="3673712"/>
            <a:ext cx="2058660" cy="2744880"/>
          </a:xfrm>
          <a:prstGeom prst="rect">
            <a:avLst/>
          </a:prstGeom>
          <a:noFill/>
        </p:spPr>
      </p:pic>
      <p:pic>
        <p:nvPicPr>
          <p:cNvPr id="6150" name="Picture 6" descr="E:\ФОТО и видео\уч.год 2018-2019\ЛДП лето 2019\19- фотографии ЛДП лето 2019\Турнир по шахматам (лагерь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9125" y="1313089"/>
            <a:ext cx="2400000" cy="1800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258455" y="5838318"/>
            <a:ext cx="4840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/>
              <a:t>Более  60 % детей, находящихся в СОП участвовали в учебном году в различных турнирах по шахматам и шашкам</a:t>
            </a:r>
          </a:p>
        </p:txBody>
      </p:sp>
      <p:pic>
        <p:nvPicPr>
          <p:cNvPr id="6152" name="Picture 8" descr="https://sun9-52.userapi.com/impg/ujWkTVFPqPfosZ-o4u1suJhVmVDnkZNHNK56RA/WrrhPaGmC9w.jpg?size=1280x960&amp;quality=95&amp;sign=5d74a56a1d4bf5fd7e1706033734304c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305" y="4361314"/>
            <a:ext cx="2831465" cy="21235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1428"/>
            <a:ext cx="51827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НАСТОЛЬНЫЙ ТЕННИС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97007" y="217714"/>
            <a:ext cx="4546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Направление  клуба, в котором активное участие принимают участники клуба, в том              </a:t>
            </a:r>
          </a:p>
          <a:p>
            <a:pPr algn="ctr"/>
            <a:r>
              <a:rPr lang="ru-RU" sz="1600" b="1" dirty="0" smtClean="0"/>
              <a:t>                                      числе с ОВЗ.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01064" y="5595257"/>
            <a:ext cx="45469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Ребята становятся победителями и призерами не только в рамках школьной спортивной лиги, но и других соревнованиях</a:t>
            </a:r>
          </a:p>
        </p:txBody>
      </p:sp>
      <p:pic>
        <p:nvPicPr>
          <p:cNvPr id="7169" name="Picture 1" descr="C:\Users\user\Desktop\фото ШСК-2024\надольская\наст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5548">
            <a:off x="7273496" y="3431343"/>
            <a:ext cx="135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 descr="C:\Users\user\Desktop\фото ШСК-2024\надольская\IMG-20240621-WA0002.jpg"/>
          <p:cNvPicPr>
            <a:picLocks noChangeAspect="1" noChangeArrowheads="1"/>
          </p:cNvPicPr>
          <p:nvPr/>
        </p:nvPicPr>
        <p:blipFill>
          <a:blip r:embed="rId3" cstate="print"/>
          <a:srcRect t="19083" r="13683" b="17613"/>
          <a:stretch>
            <a:fillRect/>
          </a:stretch>
        </p:blipFill>
        <p:spPr bwMode="auto">
          <a:xfrm>
            <a:off x="5456507" y="4139099"/>
            <a:ext cx="1141241" cy="148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user\Desktop\фото ШСК-2024\надольская\IMG-20240621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88671">
            <a:off x="7230792" y="1278987"/>
            <a:ext cx="135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user\Desktop\фото ШСК-2024\надольская\настя-фото.jpg"/>
          <p:cNvPicPr>
            <a:picLocks noChangeAspect="1" noChangeArrowheads="1"/>
          </p:cNvPicPr>
          <p:nvPr/>
        </p:nvPicPr>
        <p:blipFill>
          <a:blip r:embed="rId5" cstate="print"/>
          <a:srcRect l="11235" t="30968" r="2308" b="12370"/>
          <a:stretch>
            <a:fillRect/>
          </a:stretch>
        </p:blipFill>
        <p:spPr bwMode="auto">
          <a:xfrm>
            <a:off x="422031" y="858129"/>
            <a:ext cx="6439609" cy="3165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27" y="3760792"/>
            <a:ext cx="3714725" cy="2786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2352</TotalTime>
  <Words>606</Words>
  <Application>Microsoft Office PowerPoint</Application>
  <PresentationFormat>Экран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Литейная</vt:lpstr>
      <vt:lpstr>ШСК «Надежда»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Привлекательность клуба</dc:title>
  <dc:creator>Семья</dc:creator>
  <cp:lastModifiedBy>Пользователь</cp:lastModifiedBy>
  <cp:revision>185</cp:revision>
  <dcterms:created xsi:type="dcterms:W3CDTF">2018-04-26T16:41:05Z</dcterms:created>
  <dcterms:modified xsi:type="dcterms:W3CDTF">2024-07-01T10:29:05Z</dcterms:modified>
</cp:coreProperties>
</file>